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PGSD</dc:creator>
  <cp:lastModifiedBy>PGSD</cp:lastModifiedBy>
  <cp:revision>3</cp:revision>
  <dcterms:created xsi:type="dcterms:W3CDTF">2019-11-26T01:19:00Z</dcterms:created>
  <dcterms:modified xsi:type="dcterms:W3CDTF">2019-12-05T11:58:55Z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